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Nunito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NunitoExtraBold-bold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baa14fa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baa14fa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6b6a1da1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6b6a1da1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9be9ee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9be9ee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7d3ae67a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7d3ae67a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9be9ee8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9be9ee8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9be9ee83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9be9ee83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9be9ee83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9be9ee83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9be9ee8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9be9ee8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7d3ae67a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7d3ae67a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7d3ae67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7d3ae67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6b6a1da1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6b6a1da1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7d3ae67a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87d3ae67a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baa14fa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6baa14fa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6b6a1da1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6b6a1da1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6b6a1da1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6b6a1da1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B2E"/>
              </a:buClr>
              <a:buSzPts val="1050"/>
              <a:buChar char="●"/>
            </a:pPr>
            <a:r>
              <a:rPr lang="zh-CN" sz="1050">
                <a:solidFill>
                  <a:srgbClr val="2A2B2E"/>
                </a:solidFill>
                <a:highlight>
                  <a:srgbClr val="FFFFFF"/>
                </a:highlight>
              </a:rPr>
              <a:t>High season 6~9 Lo</a:t>
            </a:r>
            <a:r>
              <a:rPr lang="zh-CN" sz="1050">
                <a:solidFill>
                  <a:srgbClr val="2A2B2E"/>
                </a:solidFill>
                <a:highlight>
                  <a:srgbClr val="FFFFFF"/>
                </a:highlight>
              </a:rPr>
              <a:t>w season</a:t>
            </a:r>
            <a:r>
              <a:rPr lang="zh-CN" sz="1050">
                <a:solidFill>
                  <a:srgbClr val="2A2B2E"/>
                </a:solidFill>
                <a:highlight>
                  <a:srgbClr val="FFFFFF"/>
                </a:highlight>
              </a:rPr>
              <a:t>10~5</a:t>
            </a:r>
            <a:endParaRPr sz="1050">
              <a:solidFill>
                <a:srgbClr val="2A2B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6b6a1da1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6b6a1da1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camping5 have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7d3ae67a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7d3ae67a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be9ee8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be9ee8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baa14fa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baa14fa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9be9ee833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9be9ee833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anvas.rowan.edu/courses/3600160/discussion_topics/2101724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jpg"/><Relationship Id="rId5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665300" y="1822825"/>
            <a:ext cx="7704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900">
                <a:solidFill>
                  <a:srgbClr val="1C3678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VAST Challenge 2017 MC1</a:t>
            </a:r>
            <a:endParaRPr b="1" sz="4900">
              <a:solidFill>
                <a:srgbClr val="1C367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900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</a:rPr>
              <a:t>Second progress presentation</a:t>
            </a:r>
            <a:endParaRPr b="1" sz="4900">
              <a:solidFill>
                <a:srgbClr val="1C367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944275" y="3413150"/>
            <a:ext cx="72468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CN" sz="104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Team Members: Hriday Mistry, Karan Narad, Ryan Hare, Luobin Cui, Tarun Teja Kairamkonda</a:t>
            </a:r>
            <a:endParaRPr sz="104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CN" sz="104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Reporters: </a:t>
            </a:r>
            <a:r>
              <a:rPr lang="zh-CN" sz="104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Ryan Hare</a:t>
            </a:r>
            <a:r>
              <a:rPr lang="zh-CN" sz="104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zh-CN" sz="104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Tarun Teja Kairamkonda</a:t>
            </a:r>
            <a:endParaRPr sz="104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4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75" y="235475"/>
            <a:ext cx="5887350" cy="47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54625" y="33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Patterns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00" y="931575"/>
            <a:ext cx="6794885" cy="39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00" y="611350"/>
            <a:ext cx="4056399" cy="40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250" y="2121325"/>
            <a:ext cx="4056401" cy="25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4969150" y="799125"/>
            <a:ext cx="3763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Nunito"/>
                <a:ea typeface="Nunito"/>
                <a:cs typeface="Nunito"/>
                <a:sym typeface="Nunito"/>
              </a:rPr>
              <a:t>For Car-Id: 759-63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zh-CN" sz="1300">
                <a:latin typeface="Nunito"/>
                <a:ea typeface="Nunito"/>
                <a:cs typeface="Nunito"/>
                <a:sym typeface="Nunito"/>
              </a:rPr>
              <a:t>From our data we observed that the car never  exited the park.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zh-CN" sz="1300">
                <a:latin typeface="Nunito"/>
                <a:ea typeface="Nunito"/>
                <a:cs typeface="Nunito"/>
                <a:sym typeface="Nunito"/>
              </a:rPr>
              <a:t>Also, it never visited camping site 7 &amp; 8.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654625" y="33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Unusual Patterns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012599"/>
            <a:ext cx="8058151" cy="9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25" y="1797225"/>
            <a:ext cx="2842475" cy="2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825" y="1823450"/>
            <a:ext cx="2842475" cy="28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993463" y="4639700"/>
            <a:ext cx="21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Nunito ExtraBold"/>
                <a:ea typeface="Nunito ExtraBold"/>
                <a:cs typeface="Nunito ExtraBold"/>
                <a:sym typeface="Nunito ExtraBold"/>
              </a:rPr>
              <a:t>114-381</a:t>
            </a:r>
            <a:endParaRPr sz="1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990000" y="4662800"/>
            <a:ext cx="22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Nunito ExtraBold"/>
                <a:ea typeface="Nunito ExtraBold"/>
                <a:cs typeface="Nunito ExtraBold"/>
                <a:sym typeface="Nunito ExtraBold"/>
              </a:rPr>
              <a:t>544-322</a:t>
            </a:r>
            <a:endParaRPr sz="11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38" y="3740975"/>
            <a:ext cx="8058150" cy="9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589" y="245325"/>
            <a:ext cx="3344876" cy="34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496925" y="577775"/>
            <a:ext cx="75057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608"/>
              <a:t>Staying at the reserve for long durations might be a burden to the bird’s natural habitat and quite possibly one of the main reasons for the reduction of the population of  Rose-Crested Blue Pipit.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" y="2296210"/>
            <a:ext cx="4075075" cy="25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644475" y="1512075"/>
            <a:ext cx="3730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Graph depicts the cars staying at camp sites for more than 2 days.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Only car type 1,2 and 3 stay at the camps for such long durations.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Some cars can be seen camping for as long as 22 to 32 days.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075" y="2255475"/>
            <a:ext cx="3474909" cy="25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950" y="2482475"/>
            <a:ext cx="670250" cy="6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000" y="2482475"/>
            <a:ext cx="551300" cy="5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4646350" y="1153275"/>
            <a:ext cx="43392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Below are the cars that stay in the park for very long durations.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This data excludes the ranger cars.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There are cars that can be seen staying in the park for up to 32 days.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zh-CN" sz="900">
                <a:latin typeface="Calibri"/>
                <a:ea typeface="Calibri"/>
                <a:cs typeface="Calibri"/>
                <a:sym typeface="Calibri"/>
              </a:rPr>
              <a:t>There is one type-1 car that has never left the reserve and has stayed in the park for over 350 days.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819150" y="532950"/>
            <a:ext cx="36426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zh-CN" sz="1565">
                <a:solidFill>
                  <a:srgbClr val="000000"/>
                </a:solidFill>
              </a:rPr>
              <a:t>Car activity during the night might adversely affect the Rose-Crested Blue Pipit’s habitat and such disturbances might lead to the migration of the birds from the Nature Preserve.</a:t>
            </a:r>
            <a:endParaRPr sz="1565">
              <a:solidFill>
                <a:srgbClr val="000000"/>
              </a:solidFill>
            </a:endParaRPr>
          </a:p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zh-CN" sz="1565">
                <a:solidFill>
                  <a:srgbClr val="000000"/>
                </a:solidFill>
              </a:rPr>
              <a:t>This graph represents the cars that exit the Nature Preserve between 10PM and 5AM and have stayed in the preserve for less than 4 hours total.</a:t>
            </a:r>
            <a:endParaRPr sz="1565">
              <a:solidFill>
                <a:srgbClr val="000000"/>
              </a:solidFill>
            </a:endParaRPr>
          </a:p>
          <a:p>
            <a:pPr indent="-2986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3"/>
              <a:buChar char="●"/>
            </a:pPr>
            <a:r>
              <a:rPr lang="zh-CN" sz="1565">
                <a:solidFill>
                  <a:srgbClr val="000000"/>
                </a:solidFill>
              </a:rPr>
              <a:t>This might be a concern for suspicious activity or these might be the cars that have been using the Nature Preserve as a short-cut.</a:t>
            </a:r>
            <a:endParaRPr sz="1102"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00" y="373650"/>
            <a:ext cx="2964751" cy="4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400" y="532950"/>
            <a:ext cx="625125" cy="12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819150" y="38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 spent vs Avg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74" y="883875"/>
            <a:ext cx="3719152" cy="199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4824950" y="1165050"/>
            <a:ext cx="359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Nunito"/>
                <a:ea typeface="Nunito"/>
                <a:cs typeface="Nunito"/>
                <a:sym typeface="Nunito"/>
              </a:rPr>
              <a:t>We can see two clusters of vehicles, who are site </a:t>
            </a:r>
            <a:r>
              <a:rPr b="1" lang="zh-CN">
                <a:latin typeface="Nunito"/>
                <a:ea typeface="Nunito"/>
                <a:cs typeface="Nunito"/>
                <a:sym typeface="Nunito"/>
              </a:rPr>
              <a:t>viewers</a:t>
            </a:r>
            <a:r>
              <a:rPr b="1" lang="zh-CN">
                <a:latin typeface="Nunito"/>
                <a:ea typeface="Nunito"/>
                <a:cs typeface="Nunito"/>
                <a:sym typeface="Nunito"/>
              </a:rPr>
              <a:t> who go very slow and others are spread over various speeds and time spent in park.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00" y="2637400"/>
            <a:ext cx="3594302" cy="19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61" y="2824875"/>
            <a:ext cx="3721238" cy="19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819150" y="38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 spent vs Avg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00" y="883874"/>
            <a:ext cx="3861351" cy="20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2875925"/>
            <a:ext cx="3753101" cy="201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735" y="2926025"/>
            <a:ext cx="3773767" cy="20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75" y="865086"/>
            <a:ext cx="3719149" cy="199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819150" y="38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Speed Patterns of Highest Speed Vehicle</a:t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9" y="1408700"/>
            <a:ext cx="5846152" cy="313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38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Route</a:t>
            </a:r>
            <a:r>
              <a:rPr lang="zh-CN"/>
              <a:t> part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950" y="1110600"/>
            <a:ext cx="6094225" cy="3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50" y="1968300"/>
            <a:ext cx="17240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22500" y="3884450"/>
            <a:ext cx="4120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2A2B2E"/>
                </a:solidFill>
                <a:highlight>
                  <a:srgbClr val="FFFFFF"/>
                </a:highlight>
              </a:rPr>
              <a:t>18,745 routes</a:t>
            </a:r>
            <a:endParaRPr sz="1050">
              <a:solidFill>
                <a:srgbClr val="2A2B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819150" y="38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Speed Patterns of lowest Speed Vehicle</a:t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838" y="1152125"/>
            <a:ext cx="6534320" cy="350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 Exploration, Preprocessing for Speed, Unusual Patterns: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Hriday Mistry: Slides 6,11-14,17-20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Karan Narad: Slides:9,14-16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Tarun Teja Kairamkonda: Slides 6,11-14,17-20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/>
              <a:t>Preprocessing for Routes, Unusual routes: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Ryan Hare: Slides 8, 10, and first image on slide 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CN"/>
              <a:t>Luobin Cui</a:t>
            </a:r>
            <a:r>
              <a:rPr lang="zh-CN"/>
              <a:t>: Slides 2-5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25" y="152400"/>
            <a:ext cx="53291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125" y="190325"/>
            <a:ext cx="589030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1509425" y="3290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route 21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850" y="152400"/>
            <a:ext cx="63783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1661825" y="481475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route 39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900" y="190325"/>
            <a:ext cx="629419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1714075" y="39065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route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05"/>
            <a:ext cx="9144001" cy="50926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1924350" y="25400"/>
            <a:ext cx="55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latin typeface="Calibri"/>
                <a:ea typeface="Calibri"/>
                <a:cs typeface="Calibri"/>
                <a:sym typeface="Calibri"/>
              </a:rPr>
              <a:t>15-7-5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84"/>
            <a:ext cx="9144001" cy="4944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91"/>
            <a:ext cx="9143999" cy="512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6172200" y="845600"/>
            <a:ext cx="2152800" cy="30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Daily speed patterns of various types of vehicles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5" y="269513"/>
            <a:ext cx="5769951" cy="46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/>
              <a:t>Unusual</a:t>
            </a:r>
            <a:r>
              <a:rPr lang="zh-CN" sz="3400"/>
              <a:t> Patterns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75" y="236650"/>
            <a:ext cx="5837750" cy="46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458" y="236650"/>
            <a:ext cx="5601080" cy="467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34100" y="404300"/>
            <a:ext cx="75057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400">
                <a:solidFill>
                  <a:srgbClr val="000000"/>
                </a:solidFill>
              </a:rPr>
              <a:t>No cars were observed staying more than 6 hours between 2 checkpoints(Excluding camping data).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400">
                <a:solidFill>
                  <a:srgbClr val="000000"/>
                </a:solidFill>
              </a:rPr>
              <a:t>We can observe some type-1 cars take some time before they reach a ranger stop, quite possibly because the car might have faced some trouble or the rangers wanted to question the driver(s) for suspicious activity.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400">
                <a:solidFill>
                  <a:srgbClr val="000000"/>
                </a:solidFill>
              </a:rPr>
              <a:t>Those car Ids can be observed in the lower right image.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25" y="1729925"/>
            <a:ext cx="5511675" cy="30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540" y="3104700"/>
            <a:ext cx="1485060" cy="1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700" y="1908800"/>
            <a:ext cx="592600" cy="117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